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307DB8-628B-4F6C-A092-8CD0CF4268CE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24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522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914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403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35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79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52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833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919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22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339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431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ED8DB1F5-E31F-4B35-89E8-DF3CBB6014AB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83343CBC-AF36-4C51-9C4C-843DA8312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424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eissa2020482@gam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38641-B919-4CC2-820E-4B17CCB9A7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221" y="2261507"/>
            <a:ext cx="9144000" cy="824594"/>
          </a:xfrm>
        </p:spPr>
        <p:txBody>
          <a:bodyPr>
            <a:noAutofit/>
          </a:bodyPr>
          <a:lstStyle/>
          <a:p>
            <a:r>
              <a:rPr lang="en-US" b="1" dirty="0"/>
              <a:t>Web Programming Project</a:t>
            </a:r>
          </a:p>
        </p:txBody>
      </p:sp>
    </p:spTree>
    <p:extLst>
      <p:ext uri="{BB962C8B-B14F-4D97-AF65-F5344CB8AC3E}">
        <p14:creationId xmlns:p14="http://schemas.microsoft.com/office/powerpoint/2010/main" val="3431269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7800-C85C-4669-8620-1F7322EA4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from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ECEB6E-6292-4F65-9C51-ACAF2AF39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1473567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B9E6A-6B3D-4F17-B5DF-8F26DE45D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from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5BFF46-4F7A-41FC-A177-77BA03DE6B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1742700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095B4-247C-4B31-B062-795062C91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Techniques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34B3F-23BC-4362-B6AC-488C6F5DF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  <a:p>
            <a:r>
              <a:rPr lang="en-US" dirty="0"/>
              <a:t>CSS</a:t>
            </a:r>
          </a:p>
          <a:p>
            <a:r>
              <a:rPr lang="en-US" dirty="0"/>
              <a:t>PHP</a:t>
            </a:r>
          </a:p>
          <a:p>
            <a:r>
              <a:rPr lang="en-US" dirty="0"/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2658974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D4F45-1A82-45E6-92F0-F31B132D0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&amp; php code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55EFB0-AD2C-4E1D-8796-51082F6AB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1169606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D7775-CEB0-4A2C-854E-978831E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HTml</a:t>
            </a:r>
            <a:r>
              <a:rPr lang="en-US" dirty="0"/>
              <a:t> &amp; php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9B5B2C-BB01-454C-9955-05DC80F17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3586136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DDD32-75E4-4707-92A3-2B05B022D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BD4C3A-353D-4809-8013-81B478CCF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1538725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65BD8-956B-439E-9DF6-7AAA7E72C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E5D63D-6569-4588-89E5-3793EFAB4B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1038388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82369-7C09-466F-B51E-1B8B36C85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MYSQl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05C8C0-D4C3-4965-94E2-08723E03DD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2901472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9A85C-6E15-444C-82B5-4BE4D63B1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 of the project on the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7E5E3-52D4-4565-BBC3-4D7E4D7C2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https://github.com/EissaAbdellah/Web-Project.git</a:t>
            </a:r>
          </a:p>
        </p:txBody>
      </p:sp>
    </p:spTree>
    <p:extLst>
      <p:ext uri="{BB962C8B-B14F-4D97-AF65-F5344CB8AC3E}">
        <p14:creationId xmlns:p14="http://schemas.microsoft.com/office/powerpoint/2010/main" val="219287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2F497-B9E6-437C-B702-B9542C6EA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1D938-5BC4-4A0A-81B3-67C6741BC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 : Eissa Abdellah </a:t>
            </a:r>
            <a:r>
              <a:rPr lang="en-US" dirty="0" err="1"/>
              <a:t>Hadad</a:t>
            </a:r>
            <a:endParaRPr lang="en-US" dirty="0"/>
          </a:p>
          <a:p>
            <a:r>
              <a:rPr lang="en-US" dirty="0"/>
              <a:t>Section : 4</a:t>
            </a:r>
          </a:p>
          <a:p>
            <a:r>
              <a:rPr lang="en-US" dirty="0"/>
              <a:t>Depart: IS</a:t>
            </a:r>
          </a:p>
          <a:p>
            <a:r>
              <a:rPr lang="en-US" dirty="0"/>
              <a:t>Phone :01113741294</a:t>
            </a:r>
          </a:p>
          <a:p>
            <a:r>
              <a:rPr lang="en-US" dirty="0"/>
              <a:t>Email : </a:t>
            </a:r>
            <a:r>
              <a:rPr lang="en-US" dirty="0">
                <a:hlinkClick r:id="rId2"/>
              </a:rPr>
              <a:t>eissa2020482@gamil.com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511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6767C-3ED1-4ADC-A347-E648509E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Descreption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82C05-8254-4594-BA99-8D2869F10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site will display game and reviews for each game </a:t>
            </a:r>
          </a:p>
          <a:p>
            <a:r>
              <a:rPr lang="en-US" dirty="0"/>
              <a:t>The site provides link to download the game</a:t>
            </a:r>
          </a:p>
          <a:p>
            <a:r>
              <a:rPr lang="en-US" dirty="0"/>
              <a:t>There will be part for the best games</a:t>
            </a:r>
          </a:p>
          <a:p>
            <a:r>
              <a:rPr lang="en-US" sz="1800" dirty="0"/>
              <a:t>To log in the site you should register by (email 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928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39DBB-0626-4122-AE67-AC8935770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76425-95A1-4B9B-BE49-173B1CB0C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500" dirty="0"/>
              <a:t>.This site does not have any special people,</a:t>
            </a:r>
          </a:p>
          <a:p>
            <a:pPr marL="0" indent="0">
              <a:buNone/>
            </a:pPr>
            <a:r>
              <a:rPr lang="en-US" sz="3500" dirty="0"/>
              <a:t>Every one interested in games specially youth people between 16:35 years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790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857E-894E-45B5-8019-55EFDE0A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from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7E2D3A-F037-4BCE-8B19-8661AE4555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2878003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4812-E039-4F53-A7DC-DFB60C01D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from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5205CC-EFDF-468E-BE47-FA0BA955E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1935065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FF5F7-7A2D-4DE5-8810-5AD9E71FE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from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52A8E5-36A4-4ABA-B6F2-8AB33730DD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1696820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990E8-4A55-43E5-9239-FBF7EBEC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from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654992-0E33-4EB4-ADAC-527A2B9B3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20900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999989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718BD-711C-42BF-BC95-8DC53CECA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from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43296E-FDF3-48C4-9553-8FE7869B9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19" y="2112736"/>
            <a:ext cx="7202311" cy="4051300"/>
          </a:xfrm>
        </p:spPr>
      </p:pic>
    </p:spTree>
    <p:extLst>
      <p:ext uri="{BB962C8B-B14F-4D97-AF65-F5344CB8AC3E}">
        <p14:creationId xmlns:p14="http://schemas.microsoft.com/office/powerpoint/2010/main" val="33592676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56</TotalTime>
  <Words>141</Words>
  <Application>Microsoft Office PowerPoint</Application>
  <PresentationFormat>Widescreen</PresentationFormat>
  <Paragraphs>35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Rockwell</vt:lpstr>
      <vt:lpstr>Rockwell Condensed</vt:lpstr>
      <vt:lpstr>Wingdings</vt:lpstr>
      <vt:lpstr>Wood Type</vt:lpstr>
      <vt:lpstr>Web Programming Project</vt:lpstr>
      <vt:lpstr>CONTACT INFORMATION</vt:lpstr>
      <vt:lpstr>Descreption</vt:lpstr>
      <vt:lpstr>Client</vt:lpstr>
      <vt:lpstr>Example from the project</vt:lpstr>
      <vt:lpstr>Example from the project</vt:lpstr>
      <vt:lpstr>Example from the project</vt:lpstr>
      <vt:lpstr>Example from the project</vt:lpstr>
      <vt:lpstr>Example from the project</vt:lpstr>
      <vt:lpstr>Example from the project</vt:lpstr>
      <vt:lpstr>Example from the project</vt:lpstr>
      <vt:lpstr>Techniques used</vt:lpstr>
      <vt:lpstr>Html &amp; php code </vt:lpstr>
      <vt:lpstr>HTml &amp; php code</vt:lpstr>
      <vt:lpstr>Php code</vt:lpstr>
      <vt:lpstr>CSs code</vt:lpstr>
      <vt:lpstr>MYSQl</vt:lpstr>
      <vt:lpstr>Link of the project on the 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Programming Project</dc:title>
  <dc:creator>3issa Abdellah</dc:creator>
  <cp:lastModifiedBy>3issa Abdellah</cp:lastModifiedBy>
  <cp:revision>4</cp:revision>
  <dcterms:created xsi:type="dcterms:W3CDTF">2018-11-30T18:57:55Z</dcterms:created>
  <dcterms:modified xsi:type="dcterms:W3CDTF">2018-11-30T19:54:42Z</dcterms:modified>
</cp:coreProperties>
</file>

<file path=docProps/thumbnail.jpeg>
</file>